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14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01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6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16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65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46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7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89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61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5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06A0-6DB3-41FB-ACCD-8D59C3D2A247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AA3B2-09E2-4753-814C-6D3DAAE8E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2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08911" cy="6156683"/>
          </a:xfrm>
        </p:spPr>
      </p:pic>
      <p:sp>
        <p:nvSpPr>
          <p:cNvPr id="5" name="TextovéPole 4"/>
          <p:cNvSpPr txBox="1"/>
          <p:nvPr/>
        </p:nvSpPr>
        <p:spPr>
          <a:xfrm>
            <a:off x="4572000" y="3982600"/>
            <a:ext cx="93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Viktor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12360" y="3982600"/>
            <a:ext cx="94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Henry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3982599"/>
            <a:ext cx="91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Pavúk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23728" y="4444264"/>
            <a:ext cx="1833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Prázdná zóna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52120" y="4444263"/>
            <a:ext cx="1833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Prázdná zóna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6200000">
            <a:off x="2680413" y="3734399"/>
            <a:ext cx="720080" cy="496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16200000">
            <a:off x="6449458" y="3836025"/>
            <a:ext cx="720080" cy="496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406205" y="5949280"/>
            <a:ext cx="215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Foto z EBI 2015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1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/>
          <a:p>
            <a:r>
              <a:rPr lang="cs-CZ" dirty="0" smtClean="0"/>
              <a:t>Chrápající Jelen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3672408" cy="1752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Alias </a:t>
            </a:r>
          </a:p>
          <a:p>
            <a:r>
              <a:rPr lang="cs-CZ" dirty="0" smtClean="0"/>
              <a:t>Královna koloběžka </a:t>
            </a:r>
          </a:p>
          <a:p>
            <a:r>
              <a:rPr lang="cs-CZ" dirty="0" smtClean="0"/>
              <a:t>decibely v noci rušící</a:t>
            </a:r>
          </a:p>
          <a:p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Ebipikly</a:t>
            </a:r>
            <a:r>
              <a:rPr lang="cs-CZ" dirty="0" smtClean="0"/>
              <a:t> děsící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187952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3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08911" cy="6156683"/>
          </a:xfrm>
        </p:spPr>
      </p:pic>
      <p:sp>
        <p:nvSpPr>
          <p:cNvPr id="5" name="TextovéPole 4"/>
          <p:cNvSpPr txBox="1"/>
          <p:nvPr/>
        </p:nvSpPr>
        <p:spPr>
          <a:xfrm>
            <a:off x="4572000" y="3982600"/>
            <a:ext cx="93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Viktor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Obousměrná vodorovná šipka 1"/>
          <p:cNvSpPr/>
          <p:nvPr/>
        </p:nvSpPr>
        <p:spPr>
          <a:xfrm>
            <a:off x="736564" y="3724184"/>
            <a:ext cx="3456384" cy="601445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123728" y="379407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4,5 m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" name="Obousměrná vodorovná šipka 11"/>
          <p:cNvSpPr/>
          <p:nvPr/>
        </p:nvSpPr>
        <p:spPr>
          <a:xfrm>
            <a:off x="5704781" y="3724182"/>
            <a:ext cx="2539627" cy="601445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531203" y="380921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3</a:t>
            </a:r>
            <a:r>
              <a:rPr lang="cs-CZ" sz="2400" dirty="0" smtClean="0">
                <a:solidFill>
                  <a:srgbClr val="FF0000"/>
                </a:solidFill>
              </a:rPr>
              <a:t>,5 m</a:t>
            </a:r>
            <a:endParaRPr lang="cs-CZ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4192948" y="4673465"/>
                <a:ext cx="1603323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4,5+3,5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=4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948" y="4673465"/>
                <a:ext cx="1603323" cy="6165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2123728" y="5445224"/>
            <a:ext cx="523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Bezpečnostní zóna kolem Jelena činí 4m.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2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intenzity chrápání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sz="3000" dirty="0" smtClean="0"/>
                  <a:t>Je-li střední vzdálenost mezi loži průměrně chrápajícího </a:t>
                </a:r>
                <a:r>
                  <a:rPr lang="cs-CZ" sz="3000" dirty="0" err="1" smtClean="0"/>
                  <a:t>ebicyklisty</a:t>
                </a:r>
                <a:r>
                  <a:rPr lang="cs-CZ" sz="3000" dirty="0" smtClean="0"/>
                  <a:t> zhruba </a:t>
                </a:r>
                <a:r>
                  <a:rPr lang="cs-CZ" sz="3000" dirty="0" err="1" smtClean="0"/>
                  <a:t>d</a:t>
                </a:r>
                <a:r>
                  <a:rPr lang="cs-CZ" sz="1700" dirty="0" err="1" smtClean="0"/>
                  <a:t>ebi</a:t>
                </a:r>
                <a:r>
                  <a:rPr lang="cs-CZ" sz="3000" dirty="0" smtClean="0"/>
                  <a:t>=1m a mezi Viktorem a ostatními </a:t>
                </a:r>
                <a:r>
                  <a:rPr lang="cs-CZ" sz="3000" dirty="0" err="1" smtClean="0"/>
                  <a:t>d</a:t>
                </a:r>
                <a:r>
                  <a:rPr lang="cs-CZ" sz="1700" dirty="0" err="1" smtClean="0"/>
                  <a:t>Viktor</a:t>
                </a:r>
                <a:r>
                  <a:rPr lang="cs-CZ" sz="3000" dirty="0" smtClean="0"/>
                  <a:t>=4m</a:t>
                </a:r>
                <a:endParaRPr lang="cs-CZ" sz="3000" dirty="0" smtClean="0"/>
              </a:p>
              <a:p>
                <a:r>
                  <a:rPr lang="cs-CZ" sz="3000" dirty="0" smtClean="0"/>
                  <a:t>Dle zákona Fechner-Weberova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s-CZ" dirty="0" smtClean="0"/>
              </a:p>
              <a:p>
                <a:r>
                  <a:rPr lang="cs-CZ" dirty="0" smtClean="0"/>
                  <a:t>Platí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𝑉𝑖𝑘𝑡𝑜𝑟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𝑒𝑏𝑖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</a:rPr>
                      <m:t>=16</m:t>
                    </m:r>
                  </m:oMath>
                </a14:m>
                <a:endParaRPr lang="cs-CZ" b="0" dirty="0" smtClean="0"/>
              </a:p>
              <a:p>
                <a:r>
                  <a:rPr lang="cs-CZ" dirty="0" smtClean="0"/>
                  <a:t>Hypotéza: Dolní odhad intenzity Viktorova chrápání činí </a:t>
                </a:r>
                <a:r>
                  <a:rPr lang="cs-CZ" i="1" dirty="0" smtClean="0"/>
                  <a:t>minimálně</a:t>
                </a:r>
                <a:r>
                  <a:rPr lang="cs-CZ" dirty="0" smtClean="0"/>
                  <a:t> 16 násobek intenzity průměrně chrápajícího </a:t>
                </a:r>
                <a:r>
                  <a:rPr lang="cs-CZ" dirty="0" err="1" smtClean="0"/>
                  <a:t>ebicyklisty</a:t>
                </a:r>
                <a:endParaRPr lang="cs-CZ" dirty="0" smtClean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23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hypotézy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74008"/>
            <a:ext cx="3203310" cy="24017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368277"/>
            <a:ext cx="3203310" cy="24017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118869"/>
            <a:ext cx="3203310" cy="2401755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47" y="4113139"/>
            <a:ext cx="3233572" cy="2425588"/>
          </a:xfrm>
        </p:spPr>
      </p:pic>
    </p:spTree>
    <p:extLst>
      <p:ext uri="{BB962C8B-B14F-4D97-AF65-F5344CB8AC3E}">
        <p14:creationId xmlns:p14="http://schemas.microsoft.com/office/powerpoint/2010/main" val="253004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horní hranice zvuku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Rekord s vrcholnou hlasitostí chrápání byl kolem 93 </a:t>
                </a:r>
                <a:r>
                  <a:rPr lang="cs-CZ" dirty="0"/>
                  <a:t>dB</a:t>
                </a:r>
                <a:r>
                  <a:rPr lang="cs-CZ" dirty="0" smtClean="0"/>
                  <a:t>.</a:t>
                </a:r>
              </a:p>
              <a:p>
                <a:r>
                  <a:rPr lang="cs-CZ" dirty="0" smtClean="0">
                    <a:effectLst/>
                  </a:rPr>
                  <a:t>Běžná úroveň chrápání je kolem 70-80dB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effectLst/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effectLst/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cs-CZ" b="0" i="1" smtClean="0">
                        <a:effectLst/>
                        <a:latin typeface="Cambria Math"/>
                      </a:rPr>
                      <m:t>=10 </m:t>
                    </m:r>
                    <m:func>
                      <m:funcPr>
                        <m:ctrlPr>
                          <a:rPr lang="cs-CZ" b="0" i="1" smtClean="0"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effectLst/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cs-CZ" b="0" i="1" smtClean="0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e>
                              <m:sub/>
                              <m:sup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e>
                              <m:sub/>
                              <m:sup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</m:oMath>
                </a14:m>
                <a:r>
                  <a:rPr lang="cs-CZ" dirty="0" smtClean="0"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2</m:t>
                    </m:r>
                    <m:r>
                      <a:rPr lang="cs-CZ" b="0" i="1" smtClean="0">
                        <a:effectLst/>
                        <a:latin typeface="Cambria Math"/>
                      </a:rPr>
                      <m:t>0 </m:t>
                    </m:r>
                    <m:func>
                      <m:funcPr>
                        <m:ctrlPr>
                          <a:rPr lang="cs-CZ" b="0" i="1" smtClean="0"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effectLst/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cs-CZ" b="0" i="1" smtClean="0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b="0" i="1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den>
                        </m:f>
                      </m:e>
                    </m:func>
                    <m:r>
                      <a:rPr lang="cs-CZ" b="0" i="0" smtClean="0"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cs-CZ" b="0" dirty="0" smtClean="0">
                  <a:effectLst/>
                </a:endParaRPr>
              </a:p>
              <a:p>
                <a:r>
                  <a:rPr lang="cs-CZ" dirty="0" smtClean="0">
                    <a:effectLst/>
                  </a:rPr>
                  <a:t>Silný provoz 80dB, klavír ze 40cm 93dB, hlasitý výkřik 96dB</a:t>
                </a:r>
              </a:p>
              <a:p>
                <a:r>
                  <a:rPr lang="cs-CZ" dirty="0" smtClean="0"/>
                  <a:t>A já ??? </a:t>
                </a:r>
                <a:r>
                  <a:rPr lang="cs-CZ" dirty="0" smtClean="0">
                    <a:effectLst/>
                  </a:rPr>
                  <a:t> 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43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3108" y="476672"/>
            <a:ext cx="8264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Máte se věru dnes nač těšit!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50740" y="5733256"/>
            <a:ext cx="7309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Královna koloběžka alias Chrápající jelen</a:t>
            </a:r>
            <a:endParaRPr lang="cs-CZ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0002"/>
            <a:ext cx="5490757" cy="413973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616158" y="4437112"/>
            <a:ext cx="3401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Jsem Z.D.E.</a:t>
            </a:r>
          </a:p>
        </p:txBody>
      </p:sp>
    </p:spTree>
    <p:extLst>
      <p:ext uri="{BB962C8B-B14F-4D97-AF65-F5344CB8AC3E}">
        <p14:creationId xmlns:p14="http://schemas.microsoft.com/office/powerpoint/2010/main" val="28703654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197</Words>
  <Application>Microsoft Office PowerPoint</Application>
  <PresentationFormat>Předvádění na obrazovce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Chrápající Jelen</vt:lpstr>
      <vt:lpstr>Prezentace aplikace PowerPoint</vt:lpstr>
      <vt:lpstr>Odhad intenzity chrápání</vt:lpstr>
      <vt:lpstr>Ověření hypotézy</vt:lpstr>
      <vt:lpstr>Odhad horní hranice zvuku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Viktorek</dc:creator>
  <cp:lastModifiedBy>Viktorek</cp:lastModifiedBy>
  <cp:revision>11</cp:revision>
  <dcterms:created xsi:type="dcterms:W3CDTF">2014-12-12T19:16:04Z</dcterms:created>
  <dcterms:modified xsi:type="dcterms:W3CDTF">2014-12-12T21:11:43Z</dcterms:modified>
</cp:coreProperties>
</file>